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5" r:id="rId8"/>
    <p:sldId id="266" r:id="rId9"/>
    <p:sldId id="267" r:id="rId10"/>
    <p:sldId id="268" r:id="rId11"/>
    <p:sldId id="270" r:id="rId12"/>
    <p:sldId id="269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4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E401711-02DC-4F5A-B0A4-D7A4CFB82638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9989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BD-BA89-4B92-9DBC-679F61142570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856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B5C7-A3C7-439B-802A-DFE3FCA7ADBD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381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E65EA-47B7-4DBF-958B-A3D4DA4F431A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2756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4AAA-CF98-48DB-9517-D7ADD1FD1213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019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F696-D0E7-4C66-925E-251F9C0B0F21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51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2732E-4FBC-4B01-A175-6B1CAC9B226D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659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AFC5-17E4-4A26-A144-49682BD36ECA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0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9482-E0DA-4858-9A19-F8B792C0C3D9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50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0A69-C0BC-4A5A-8FE4-5D0B5D0F11EE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74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3B61-F054-442D-881D-6A81C2774BFE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CD3A-8283-4FC4-856C-D5E0BF662449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21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8FEE8-FC08-4C54-BE1B-81CB6CA05FC8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791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528B-AADB-4276-9F0D-B13FCF86F309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0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497F-A1E4-4C0B-8811-954A59B26923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68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24E7-1432-4F89-B9E6-59843C6C91FE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46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AD9C-D29C-4D1E-A739-CC3C95B41085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5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C48ED7C-D9A5-4EA8-B309-6E368BFA8F2B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75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 rot="21420000">
            <a:off x="1023422" y="748192"/>
            <a:ext cx="9292224" cy="2080577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Индивидуальный проект </a:t>
            </a:r>
            <a:r>
              <a:rPr lang="en-US" b="1" dirty="0" smtClean="0"/>
              <a:t>Text </a:t>
            </a:r>
            <a:r>
              <a:rPr lang="en-US" b="1" dirty="0"/>
              <a:t>manager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 rot="21420000">
            <a:off x="3644161" y="2405783"/>
            <a:ext cx="9905659" cy="3581504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Площадка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г. о. Самара ул. Фрунзе 98</a:t>
            </a:r>
          </a:p>
          <a:p>
            <a:pPr algn="just">
              <a:spcBef>
                <a:spcPts val="0"/>
              </a:spcBef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Учащийся:    Ладыгин Денис Дмитриевич</a:t>
            </a:r>
          </a:p>
          <a:p>
            <a:pPr algn="just">
              <a:spcBef>
                <a:spcPts val="0"/>
              </a:spcBef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      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А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класс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ru-RU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>
              <a:spcBef>
                <a:spcPts val="0"/>
              </a:spcBef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        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МБОУ СМАЛ г. о.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Самара </a:t>
            </a:r>
          </a:p>
          <a:p>
            <a:pPr algn="just">
              <a:spcBef>
                <a:spcPts val="0"/>
              </a:spcBef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Преподаватель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Яковлев Дмитрий Николаевич</a:t>
            </a:r>
          </a:p>
          <a:p>
            <a:pPr algn="just">
              <a:spcBef>
                <a:spcPts val="0"/>
              </a:spcBef>
            </a:pP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         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Дата:    15 ноября </a:t>
            </a:r>
            <a:r>
              <a:rPr lang="ru-RU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2021г.</a:t>
            </a:r>
            <a:endParaRPr lang="en-US" cap="none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43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1" y="5479869"/>
            <a:ext cx="10396882" cy="1151965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Структура приложения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3297933" y="695343"/>
            <a:ext cx="1876600" cy="318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4539582" y="265102"/>
            <a:ext cx="181331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lass </a:t>
            </a:r>
            <a:r>
              <a:rPr lang="en-US" dirty="0" err="1" smtClean="0"/>
              <a:t>ResultForm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456254" y="1760892"/>
            <a:ext cx="219322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Class </a:t>
            </a:r>
            <a:r>
              <a:rPr lang="en-US" dirty="0" err="1" smtClean="0"/>
              <a:t>BadResultForm</a:t>
            </a:r>
            <a:endParaRPr lang="ru-RU" b="1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5335601" y="721917"/>
            <a:ext cx="2724182" cy="330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686337" y="1141162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 __</a:t>
            </a:r>
            <a:r>
              <a:rPr lang="en-US" dirty="0" err="1" smtClean="0"/>
              <a:t>init</a:t>
            </a:r>
            <a:r>
              <a:rPr lang="en-US" dirty="0" smtClean="0"/>
              <a:t>__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4647787" y="1140403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initUi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6605667" y="1140403"/>
            <a:ext cx="3204697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 </a:t>
            </a:r>
            <a:r>
              <a:rPr lang="en-US" dirty="0" err="1" smtClean="0"/>
              <a:t>text_analysis</a:t>
            </a:r>
            <a:endParaRPr lang="ru-RU" dirty="0"/>
          </a:p>
        </p:txBody>
      </p:sp>
      <p:cxnSp>
        <p:nvCxnSpPr>
          <p:cNvPr id="32" name="Прямая со стрелкой 31"/>
          <p:cNvCxnSpPr/>
          <p:nvPr/>
        </p:nvCxnSpPr>
        <p:spPr>
          <a:xfrm flipH="1">
            <a:off x="5207409" y="678343"/>
            <a:ext cx="17734" cy="431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882940" y="2375902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 __</a:t>
            </a:r>
            <a:r>
              <a:rPr lang="en-US" dirty="0" err="1" smtClean="0"/>
              <a:t>init</a:t>
            </a:r>
            <a:r>
              <a:rPr lang="en-US" dirty="0" smtClean="0"/>
              <a:t>__</a:t>
            </a:r>
            <a:endParaRPr lang="ru-RU" dirty="0"/>
          </a:p>
        </p:txBody>
      </p:sp>
      <p:sp>
        <p:nvSpPr>
          <p:cNvPr id="61" name="TextBox 60"/>
          <p:cNvSpPr txBox="1"/>
          <p:nvPr/>
        </p:nvSpPr>
        <p:spPr>
          <a:xfrm>
            <a:off x="2686337" y="2375902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initUi</a:t>
            </a:r>
            <a:endParaRPr lang="ru-RU" dirty="0"/>
          </a:p>
        </p:txBody>
      </p:sp>
      <p:pic>
        <p:nvPicPr>
          <p:cNvPr id="11266" name="Picture 2" descr="https://sun9-35.userapi.com/impg/eLS2ML0vT3g8uT5lgck5bspYHXmxkSel-vxb6g/AJpkFDyhfzk.jpg?size=1280x720&amp;quality=96&amp;sign=f9a07f972c6196e81d767e55a63cc418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1" y="2993828"/>
            <a:ext cx="4558037" cy="256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Прямая со стрелкой 19"/>
          <p:cNvCxnSpPr/>
          <p:nvPr/>
        </p:nvCxnSpPr>
        <p:spPr>
          <a:xfrm flipH="1">
            <a:off x="3256796" y="2150129"/>
            <a:ext cx="1968347" cy="2040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5216276" y="2154166"/>
            <a:ext cx="2421043" cy="157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72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92931"/>
            <a:ext cx="10396882" cy="1151965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Работа приложения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290" name="Picture 2" descr="https://psv4.userapi.com/c520036/u505431114/docs/d40/59cea7a13126/shag_3_1.png?extra=kB4UBEs_r868Je1ayF-k6Zvhv_GXGjouZjMertDh5_47L7-AJn9Q-Cnr4zX4K6ElaRSfczJV3nXRqUsBWbiZkf7kZ1yng13a9-UClBzYjCegly3Wp8TZho8Y2UIUlPYPvsrzUMl4XgFng7NTzGC7Ap2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27" y="282122"/>
            <a:ext cx="3917705" cy="432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psv4.userapi.com/c536132/u505431114/docs/d5/26e49a3d393a/Shag_2_1.png?extra=laaMoGoHLTUU8JD8vroQePHiSpAA0podjrG2dNeuSeNI72IcQm8VY2Vd6VxMgrQ8iwIIqSaNza4_UUuD8em7StowxWCbB3qI5-SePAK983_Rem1VU6Y32P_zvYNtyfcYYyW3xvM0h6W3bcLefG_8IK5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308" y="282122"/>
            <a:ext cx="3633017" cy="400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psv4.userapi.com/c536132/u505431114/docs/d38/ad2c98d58115/shag_1.png?extra=I_a5Rk5GCg48wVlYmySeKALTc5RdsKjJSoiP5UYiJYMbDoRl_IwUltDVcc6kwpnmk8cdbw9dNGYCFpBffBpzokyeWel3R3BaeBUA1NvndHzklGopNwuU36Qf3Dxtcw5HYQXC0Hz-d-VkrYL2IQ9S1FI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901" y="504191"/>
            <a:ext cx="3343492" cy="368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29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73347"/>
            <a:ext cx="10396882" cy="1151965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Структура приложения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sz="quarter" idx="13"/>
          </p:nvPr>
        </p:nvSpPr>
        <p:spPr>
          <a:xfrm>
            <a:off x="60960" y="2631661"/>
            <a:ext cx="9875522" cy="916770"/>
          </a:xfrm>
        </p:spPr>
        <p:txBody>
          <a:bodyPr>
            <a:noAutofit/>
          </a:bodyPr>
          <a:lstStyle/>
          <a:p>
            <a:r>
              <a:rPr lang="ru-RU" sz="1700" dirty="0" smtClean="0"/>
              <a:t>После делает из анализируемого текста вложенный список,</a:t>
            </a:r>
            <a:r>
              <a:rPr lang="en-US" sz="1700" dirty="0"/>
              <a:t> </a:t>
            </a:r>
            <a:r>
              <a:rPr lang="en-US" sz="1700" dirty="0" smtClean="0"/>
              <a:t>(</a:t>
            </a:r>
            <a:r>
              <a:rPr lang="ru-RU" sz="1700" dirty="0" smtClean="0"/>
              <a:t>причем частицы, местоимения, союзы и предлоги в список не попадают благодаря библиотеке </a:t>
            </a:r>
            <a:r>
              <a:rPr lang="en-US" sz="1700" dirty="0" err="1" smtClean="0"/>
              <a:t>pymorphy</a:t>
            </a:r>
            <a:r>
              <a:rPr lang="en-US" sz="1700" dirty="0" smtClean="0"/>
              <a:t>)</a:t>
            </a:r>
            <a:endParaRPr lang="ru-RU" sz="1700" dirty="0" smtClean="0"/>
          </a:p>
          <a:p>
            <a:pPr marL="0" indent="0">
              <a:buNone/>
            </a:pPr>
            <a:r>
              <a:rPr lang="ru-RU" sz="1700" dirty="0"/>
              <a:t> </a:t>
            </a:r>
            <a:r>
              <a:rPr lang="ru-RU" sz="1700" dirty="0" smtClean="0"/>
              <a:t>     а из текста вопроса</a:t>
            </a:r>
            <a:r>
              <a:rPr lang="en-US" sz="1700" dirty="0" smtClean="0"/>
              <a:t> </a:t>
            </a:r>
            <a:r>
              <a:rPr lang="ru-RU" sz="1700" dirty="0" smtClean="0"/>
              <a:t>делает список</a:t>
            </a:r>
            <a:endParaRPr lang="ru-RU" sz="17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815737" y="66293"/>
            <a:ext cx="676656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Принцип работы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def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</a:rPr>
              <a:t>text_analysis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47410" y="1551567"/>
            <a:ext cx="187212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ru-RU" dirty="0" smtClean="0"/>
              <a:t>1 2 3. 4 5 1! </a:t>
            </a:r>
            <a:r>
              <a:rPr lang="ru-RU" dirty="0"/>
              <a:t>6 7 2</a:t>
            </a:r>
            <a:r>
              <a:rPr lang="en-US" dirty="0" smtClean="0"/>
              <a:t>?”</a:t>
            </a:r>
            <a:endParaRPr lang="ru-RU" dirty="0"/>
          </a:p>
        </p:txBody>
      </p:sp>
      <p:sp>
        <p:nvSpPr>
          <p:cNvPr id="21" name="Объект 3"/>
          <p:cNvSpPr txBox="1">
            <a:spLocks/>
          </p:cNvSpPr>
          <p:nvPr/>
        </p:nvSpPr>
        <p:spPr>
          <a:xfrm>
            <a:off x="60960" y="1385315"/>
            <a:ext cx="6609806" cy="1089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Программа получает текст например 1 2 3.  4 5  1!  6 7 2</a:t>
            </a:r>
            <a:r>
              <a:rPr lang="en-US" dirty="0" smtClean="0"/>
              <a:t>?</a:t>
            </a:r>
            <a:endParaRPr lang="ru-RU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 smtClean="0"/>
              <a:t>     И текст вопроса например 1 2 10.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7047410" y="1942103"/>
            <a:ext cx="187212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ru-RU" dirty="0" smtClean="0"/>
              <a:t>1 2 10</a:t>
            </a:r>
            <a:r>
              <a:rPr lang="ru-RU" dirty="0"/>
              <a:t>.</a:t>
            </a:r>
            <a:r>
              <a:rPr lang="en-US" dirty="0" smtClean="0"/>
              <a:t>”</a:t>
            </a:r>
            <a:endParaRPr lang="ru-RU" dirty="0"/>
          </a:p>
        </p:txBody>
      </p:sp>
      <p:sp>
        <p:nvSpPr>
          <p:cNvPr id="26" name="TextBox 25"/>
          <p:cNvSpPr txBox="1"/>
          <p:nvPr/>
        </p:nvSpPr>
        <p:spPr>
          <a:xfrm>
            <a:off x="4019008" y="3335863"/>
            <a:ext cx="5917474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  [[‘”</a:t>
            </a:r>
            <a:r>
              <a:rPr lang="en-US" dirty="0"/>
              <a:t>1”]</a:t>
            </a:r>
            <a:r>
              <a:rPr lang="ru-RU" dirty="0"/>
              <a:t>,  </a:t>
            </a:r>
            <a:r>
              <a:rPr lang="en-US" dirty="0"/>
              <a:t>[“2”]</a:t>
            </a:r>
            <a:r>
              <a:rPr lang="ru-RU" dirty="0"/>
              <a:t>, </a:t>
            </a:r>
            <a:r>
              <a:rPr lang="en-US" dirty="0"/>
              <a:t>[“3</a:t>
            </a:r>
            <a:r>
              <a:rPr lang="en-US" dirty="0" smtClean="0"/>
              <a:t>” ]],  [[‘”</a:t>
            </a:r>
            <a:r>
              <a:rPr lang="en-US" dirty="0"/>
              <a:t>4”]</a:t>
            </a:r>
            <a:r>
              <a:rPr lang="ru-RU" dirty="0"/>
              <a:t>,  </a:t>
            </a:r>
            <a:r>
              <a:rPr lang="en-US" dirty="0"/>
              <a:t>[“5”]</a:t>
            </a:r>
            <a:r>
              <a:rPr lang="ru-RU" dirty="0"/>
              <a:t>, </a:t>
            </a:r>
            <a:r>
              <a:rPr lang="en-US" dirty="0"/>
              <a:t>[“</a:t>
            </a:r>
            <a:r>
              <a:rPr lang="ru-RU" dirty="0"/>
              <a:t>1</a:t>
            </a:r>
            <a:r>
              <a:rPr lang="en-US" dirty="0" smtClean="0"/>
              <a:t>”]], </a:t>
            </a:r>
            <a:r>
              <a:rPr lang="ru-RU" dirty="0" smtClean="0"/>
              <a:t> </a:t>
            </a:r>
            <a:r>
              <a:rPr lang="en-US" dirty="0" smtClean="0"/>
              <a:t>[[‘”</a:t>
            </a:r>
            <a:r>
              <a:rPr lang="ru-RU" dirty="0" smtClean="0"/>
              <a:t>6</a:t>
            </a:r>
            <a:r>
              <a:rPr lang="en-US" dirty="0" smtClean="0"/>
              <a:t>”]</a:t>
            </a:r>
            <a:r>
              <a:rPr lang="ru-RU" dirty="0"/>
              <a:t>,  </a:t>
            </a:r>
            <a:r>
              <a:rPr lang="en-US" dirty="0" smtClean="0"/>
              <a:t>[“</a:t>
            </a:r>
            <a:r>
              <a:rPr lang="ru-RU" dirty="0" smtClean="0"/>
              <a:t>7</a:t>
            </a:r>
            <a:r>
              <a:rPr lang="en-US" dirty="0" smtClean="0"/>
              <a:t>”]</a:t>
            </a:r>
            <a:r>
              <a:rPr lang="ru-RU" dirty="0"/>
              <a:t>, </a:t>
            </a:r>
            <a:r>
              <a:rPr lang="en-US" dirty="0" smtClean="0"/>
              <a:t>[“</a:t>
            </a:r>
            <a:r>
              <a:rPr lang="ru-RU" dirty="0" smtClean="0"/>
              <a:t>2</a:t>
            </a:r>
            <a:r>
              <a:rPr lang="en-US" dirty="0" smtClean="0"/>
              <a:t>”]]  ]</a:t>
            </a:r>
            <a:endParaRPr lang="ru-RU" dirty="0"/>
          </a:p>
        </p:txBody>
      </p:sp>
      <p:sp>
        <p:nvSpPr>
          <p:cNvPr id="27" name="TextBox 26"/>
          <p:cNvSpPr txBox="1"/>
          <p:nvPr/>
        </p:nvSpPr>
        <p:spPr>
          <a:xfrm>
            <a:off x="4019008" y="3789456"/>
            <a:ext cx="187212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[“1”, “2”, “10”]</a:t>
            </a:r>
            <a:endParaRPr lang="ru-RU" dirty="0"/>
          </a:p>
        </p:txBody>
      </p:sp>
      <p:sp>
        <p:nvSpPr>
          <p:cNvPr id="28" name="Объект 3"/>
          <p:cNvSpPr txBox="1">
            <a:spLocks/>
          </p:cNvSpPr>
          <p:nvPr/>
        </p:nvSpPr>
        <p:spPr>
          <a:xfrm>
            <a:off x="367939" y="4158788"/>
            <a:ext cx="6609806" cy="1089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Затем идет поиск совпадений и если одинаковых слов в предложении вложенного списка и списке слов вопроса 2 и больше то это предложении добавляется в новый список, после этого значения нового списка (предложения ) выводятся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6799215" y="4621405"/>
            <a:ext cx="187212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[“1”, “2”, “10”]</a:t>
            </a:r>
            <a:endParaRPr lang="ru-RU" dirty="0"/>
          </a:p>
        </p:txBody>
      </p:sp>
      <p:sp>
        <p:nvSpPr>
          <p:cNvPr id="34" name="TextBox 33"/>
          <p:cNvSpPr txBox="1"/>
          <p:nvPr/>
        </p:nvSpPr>
        <p:spPr>
          <a:xfrm>
            <a:off x="6799215" y="4182443"/>
            <a:ext cx="2368517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[ [[“1”], [“2”], [“3”]], … ]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605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92932"/>
            <a:ext cx="10396882" cy="1151965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перспективы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988629" y="1306286"/>
            <a:ext cx="4091877" cy="406830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Добавление возможности анализа текста из файла любого типа</a:t>
            </a:r>
            <a:endParaRPr lang="ru-RU" dirty="0"/>
          </a:p>
        </p:txBody>
      </p:sp>
      <p:pic>
        <p:nvPicPr>
          <p:cNvPr id="6152" name="Picture 8" descr="https://im0-tub-ru.yandex.net/i?id=80ef95a397ccf7cb4d3f85c8447411f9-l&amp;ref=rim&amp;n=13&amp;w=2048&amp;h=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41" y="24461"/>
            <a:ext cx="5468471" cy="546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2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492932"/>
            <a:ext cx="10396882" cy="1151965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перспективы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988629" y="1306286"/>
            <a:ext cx="4091877" cy="4068300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Добавление возможности записи результатов в новый файл, то есть возможность их сохранения на компьютере</a:t>
            </a:r>
            <a:endParaRPr lang="ru-RU" dirty="0"/>
          </a:p>
        </p:txBody>
      </p:sp>
      <p:pic>
        <p:nvPicPr>
          <p:cNvPr id="7176" name="Picture 8" descr="https://www.seekpng.com/png/full/47-470240_save-close-icon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874" y="927464"/>
            <a:ext cx="3451797" cy="345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0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6932" y="137159"/>
            <a:ext cx="10396882" cy="115196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Благодарю вас за </a:t>
            </a:r>
            <a:br>
              <a:rPr lang="ru-RU" dirty="0" smtClean="0"/>
            </a:br>
            <a:r>
              <a:rPr lang="ru-RU" dirty="0" smtClean="0"/>
              <a:t>внимание !!!</a:t>
            </a:r>
            <a:endParaRPr lang="ru-RU" dirty="0"/>
          </a:p>
        </p:txBody>
      </p:sp>
      <p:pic>
        <p:nvPicPr>
          <p:cNvPr id="8194" name="Picture 2" descr="https://blog.maxnet.ua/wp-content/uploads/2018/05/32258044_1237746789694029_2297526702693154816_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23851"/>
            <a:ext cx="6235373" cy="389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18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0629" y="5474294"/>
            <a:ext cx="10408551" cy="1151965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Идея проекта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Объект 3"/>
          <p:cNvSpPr txBox="1">
            <a:spLocks noGrp="1"/>
          </p:cNvSpPr>
          <p:nvPr>
            <p:ph sz="quarter" idx="13"/>
          </p:nvPr>
        </p:nvSpPr>
        <p:spPr>
          <a:xfrm>
            <a:off x="7430948" y="523057"/>
            <a:ext cx="3724300" cy="10066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 fontScale="85000" lnSpcReduction="20000"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400" dirty="0" smtClean="0"/>
              <a:t>Пользователь вводит текст или прикрепляет </a:t>
            </a:r>
            <a:r>
              <a:rPr lang="en-US" sz="2400" dirty="0" smtClean="0"/>
              <a:t>Word </a:t>
            </a:r>
            <a:r>
              <a:rPr lang="ru-RU" sz="2400" dirty="0" smtClean="0"/>
              <a:t>файл с текстом</a:t>
            </a:r>
            <a:endParaRPr lang="ru-RU" sz="2400" dirty="0"/>
          </a:p>
        </p:txBody>
      </p:sp>
      <p:sp>
        <p:nvSpPr>
          <p:cNvPr id="5" name="Объект 3"/>
          <p:cNvSpPr txBox="1">
            <a:spLocks/>
          </p:cNvSpPr>
          <p:nvPr/>
        </p:nvSpPr>
        <p:spPr>
          <a:xfrm>
            <a:off x="7430948" y="2385317"/>
            <a:ext cx="3724300" cy="907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algn="ctr">
              <a:defRPr sz="2400"/>
            </a:lvl1pPr>
          </a:lstStyle>
          <a:p>
            <a:endParaRPr lang="ru-RU" dirty="0" smtClean="0"/>
          </a:p>
          <a:p>
            <a:r>
              <a:rPr lang="ru-RU" dirty="0" smtClean="0"/>
              <a:t>Вводит вопрос по тексту </a:t>
            </a:r>
            <a:endParaRPr lang="ru-RU" dirty="0"/>
          </a:p>
        </p:txBody>
      </p:sp>
      <p:sp>
        <p:nvSpPr>
          <p:cNvPr id="7" name="Объект 3"/>
          <p:cNvSpPr txBox="1">
            <a:spLocks/>
          </p:cNvSpPr>
          <p:nvPr/>
        </p:nvSpPr>
        <p:spPr>
          <a:xfrm>
            <a:off x="7430948" y="4265822"/>
            <a:ext cx="3724300" cy="1111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ru-RU" dirty="0" smtClean="0"/>
              <a:t>Выводятся предложения, которые являются ответом на вопрос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8599471" y="1810930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+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99471" y="3598911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=</a:t>
            </a:r>
          </a:p>
        </p:txBody>
      </p:sp>
      <p:pic>
        <p:nvPicPr>
          <p:cNvPr id="2050" name="Picture 2" descr="https://fb.ru/misc/i/gallery/44874/27247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69" y="2009901"/>
            <a:ext cx="1971208" cy="154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tatic.tildacdn.com/tild3064-6532-4537-a633-353533613533/doc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69" y="0"/>
            <a:ext cx="1857873" cy="185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avatars.mds.yandex.net/get-zen_doc/4034194/pub_60c0e3a03132f65091331555_60c0e6003132f650913a87d4/scale_120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469" y="3860521"/>
            <a:ext cx="1950075" cy="180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45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349" y="5519057"/>
            <a:ext cx="10396882" cy="1151965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Актуальность </a:t>
            </a:r>
            <a:r>
              <a:rPr lang="ru-RU" dirty="0" smtClean="0"/>
              <a:t>проекта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734595" y="143692"/>
            <a:ext cx="605136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 smtClean="0"/>
              <a:t>В школах,  ВУЗах, университетах одним из самых распространенных заданий по гуманитарным предметам является прочтение, </a:t>
            </a:r>
            <a:r>
              <a:rPr lang="ru-RU" sz="3600" dirty="0"/>
              <a:t>анализ </a:t>
            </a:r>
            <a:r>
              <a:rPr lang="ru-RU" sz="3600" dirty="0" smtClean="0"/>
              <a:t>текста большого объема и ответы на вопросы по нему.</a:t>
            </a:r>
            <a:endParaRPr lang="ru-RU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pic>
        <p:nvPicPr>
          <p:cNvPr id="1026" name="Picture 2" descr="https://ct.counseling.org/wp-content/uploads/2016/08/Branding-Images_Studen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7828"/>
            <a:ext cx="6010463" cy="400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39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492932"/>
            <a:ext cx="10396882" cy="1151965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Цель проекта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708390" y="744581"/>
            <a:ext cx="4823398" cy="4460185"/>
          </a:xfrm>
        </p:spPr>
        <p:txBody>
          <a:bodyPr/>
          <a:lstStyle/>
          <a:p>
            <a:r>
              <a:rPr lang="ru-RU" sz="2400" dirty="0"/>
              <a:t>Создать оконное приложение </a:t>
            </a:r>
            <a:r>
              <a:rPr lang="ru-RU" sz="2400" dirty="0" smtClean="0"/>
              <a:t>«</a:t>
            </a:r>
            <a:r>
              <a:rPr lang="en-US" sz="2400" dirty="0" smtClean="0"/>
              <a:t>text manager</a:t>
            </a:r>
            <a:r>
              <a:rPr lang="ru-RU" sz="2400" dirty="0" smtClean="0"/>
              <a:t>» </a:t>
            </a:r>
            <a:r>
              <a:rPr lang="ru-RU" sz="2400" dirty="0"/>
              <a:t>для следующих </a:t>
            </a:r>
            <a:r>
              <a:rPr lang="ru-RU" sz="2400" dirty="0" smtClean="0"/>
              <a:t>целей: </a:t>
            </a:r>
          </a:p>
          <a:p>
            <a:pPr marL="0" indent="0">
              <a:buNone/>
            </a:pPr>
            <a:r>
              <a:rPr lang="ru-RU" sz="2400" dirty="0"/>
              <a:t> </a:t>
            </a:r>
            <a:r>
              <a:rPr lang="ru-RU" sz="2400" dirty="0" smtClean="0"/>
              <a:t>   1</a:t>
            </a:r>
            <a:r>
              <a:rPr lang="ru-RU" sz="2400" dirty="0"/>
              <a:t>. Экономия времени при </a:t>
            </a:r>
            <a:r>
              <a:rPr lang="ru-RU" sz="2400" dirty="0" smtClean="0"/>
              <a:t>                                  выполнении </a:t>
            </a:r>
            <a:r>
              <a:rPr lang="ru-RU" sz="2400" dirty="0"/>
              <a:t>домашнего задания;</a:t>
            </a:r>
            <a:endParaRPr lang="en-US" sz="2400" dirty="0"/>
          </a:p>
          <a:p>
            <a:endParaRPr lang="ru-RU" dirty="0"/>
          </a:p>
        </p:txBody>
      </p:sp>
      <p:pic>
        <p:nvPicPr>
          <p:cNvPr id="3074" name="Picture 2" descr="https://www.psychologos.ru/images/articles/showcases/49c7jnf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02" y="1381266"/>
            <a:ext cx="6206288" cy="411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40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5492932"/>
            <a:ext cx="10396882" cy="1151965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Цель проекта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257109" y="914399"/>
            <a:ext cx="4823398" cy="4460185"/>
          </a:xfrm>
        </p:spPr>
        <p:txBody>
          <a:bodyPr/>
          <a:lstStyle/>
          <a:p>
            <a:r>
              <a:rPr lang="ru-RU" sz="2400" dirty="0"/>
              <a:t>Создать оконное приложение </a:t>
            </a:r>
            <a:r>
              <a:rPr lang="ru-RU" sz="2400" dirty="0" smtClean="0"/>
              <a:t>«</a:t>
            </a:r>
            <a:r>
              <a:rPr lang="en-US" sz="2400" dirty="0" smtClean="0"/>
              <a:t>text manager</a:t>
            </a:r>
            <a:r>
              <a:rPr lang="ru-RU" sz="2400" dirty="0" smtClean="0"/>
              <a:t>» </a:t>
            </a:r>
            <a:r>
              <a:rPr lang="ru-RU" sz="2400" dirty="0"/>
              <a:t>для следующих </a:t>
            </a:r>
            <a:r>
              <a:rPr lang="ru-RU" sz="2400" dirty="0" smtClean="0"/>
              <a:t>целей: </a:t>
            </a:r>
          </a:p>
          <a:p>
            <a:pPr marL="0" indent="0">
              <a:buNone/>
            </a:pPr>
            <a:r>
              <a:rPr lang="ru-RU" sz="2400" dirty="0"/>
              <a:t> </a:t>
            </a:r>
            <a:r>
              <a:rPr lang="ru-RU" sz="2400" dirty="0" smtClean="0"/>
              <a:t>   2. получение ответа на вопрос не читая исходного текста;</a:t>
            </a:r>
            <a:endParaRPr lang="en-US" sz="2400" dirty="0"/>
          </a:p>
          <a:p>
            <a:endParaRPr lang="ru-RU" dirty="0"/>
          </a:p>
        </p:txBody>
      </p:sp>
      <p:pic>
        <p:nvPicPr>
          <p:cNvPr id="4098" name="Picture 2" descr="https://im.bloha.ru/2016/04/4352690903_f61d4ab1ff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1" y="914399"/>
            <a:ext cx="5698581" cy="379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2880" y="5519057"/>
            <a:ext cx="10396882" cy="1151965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Применение проекта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126480" y="1175658"/>
            <a:ext cx="4954027" cy="4198928"/>
          </a:xfrm>
        </p:spPr>
        <p:txBody>
          <a:bodyPr/>
          <a:lstStyle/>
          <a:p>
            <a:r>
              <a:rPr lang="ru-RU" dirty="0" smtClean="0"/>
              <a:t>Использование в качестве тренажера учащимися,  не имея готового ответа</a:t>
            </a:r>
            <a:endParaRPr lang="ru-RU" dirty="0"/>
          </a:p>
        </p:txBody>
      </p:sp>
      <p:pic>
        <p:nvPicPr>
          <p:cNvPr id="5122" name="Picture 2" descr="https://im0-tub-ru.yandex.net/i?id=4f297d0191091b16e49fb636baa0a6f0-l&amp;n=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81" y="915883"/>
            <a:ext cx="5621335" cy="374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23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1" y="5479869"/>
            <a:ext cx="10396882" cy="1151965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Структура приложения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218" name="Picture 2" descr="https://sun9-60.userapi.com/impg/2o4luSHCiOXBrnw6joTHZBh3Hcxfz4n-ILn_ow/Xmyp54oIUyM.jpg?size=1280x720&amp;quality=96&amp;sign=c1662cbcc3e762d481210b5d30cfeb16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1" y="3007827"/>
            <a:ext cx="4558937" cy="256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Прямая со стрелкой 4"/>
          <p:cNvCxnSpPr/>
          <p:nvPr/>
        </p:nvCxnSpPr>
        <p:spPr>
          <a:xfrm>
            <a:off x="3949502" y="955737"/>
            <a:ext cx="8706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2297384" y="771071"/>
            <a:ext cx="152798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lass Example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929902" y="771071"/>
            <a:ext cx="242226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Class </a:t>
            </a:r>
            <a:r>
              <a:rPr lang="en-US" dirty="0" err="1" smtClean="0"/>
              <a:t>TypesOfFilesForm</a:t>
            </a:r>
            <a:endParaRPr lang="ru-RU" b="1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 flipH="1">
            <a:off x="5757818" y="1282309"/>
            <a:ext cx="766434" cy="507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4384848" y="1889449"/>
            <a:ext cx="159203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lass </a:t>
            </a:r>
            <a:r>
              <a:rPr lang="en-US" dirty="0" err="1" smtClean="0"/>
              <a:t>TextForm</a:t>
            </a:r>
            <a:endParaRPr lang="ru-RU" b="1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7003864" y="1889449"/>
            <a:ext cx="205376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lass </a:t>
            </a:r>
            <a:r>
              <a:rPr lang="en-US" dirty="0" err="1" smtClean="0"/>
              <a:t>QuestionForm</a:t>
            </a:r>
            <a:endParaRPr lang="ru-RU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351972" y="771071"/>
            <a:ext cx="238724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      </a:t>
            </a:r>
            <a:r>
              <a:rPr lang="ru-RU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wordForm</a:t>
            </a:r>
            <a:endParaRPr lang="ru-RU" dirty="0"/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7416724" y="955737"/>
            <a:ext cx="8706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H="1">
            <a:off x="8287416" y="1282308"/>
            <a:ext cx="766434" cy="507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6088906" y="2074115"/>
            <a:ext cx="8706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flipH="1">
            <a:off x="6959598" y="2312630"/>
            <a:ext cx="766434" cy="507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7726032" y="2312630"/>
            <a:ext cx="904440" cy="507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7964449" y="2873782"/>
            <a:ext cx="217880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lass </a:t>
            </a:r>
            <a:r>
              <a:rPr lang="en-US" dirty="0" err="1" smtClean="0"/>
              <a:t>BadResultForm</a:t>
            </a:r>
            <a:endParaRPr lang="ru-RU" b="1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5547230" y="2864089"/>
            <a:ext cx="181331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lass </a:t>
            </a:r>
            <a:r>
              <a:rPr lang="en-US" dirty="0" err="1" smtClean="0"/>
              <a:t>ResultForm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01589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1" y="5479869"/>
            <a:ext cx="10396882" cy="1151965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Структура приложения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3992553" y="682558"/>
            <a:ext cx="1630174" cy="4774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4895918" y="278238"/>
            <a:ext cx="1527982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lass Example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456254" y="1760892"/>
            <a:ext cx="242226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Class </a:t>
            </a:r>
            <a:r>
              <a:rPr lang="en-US" dirty="0" err="1" smtClean="0"/>
              <a:t>TypesOfFilesForm</a:t>
            </a:r>
            <a:endParaRPr lang="ru-RU" b="1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 flipH="1">
            <a:off x="2334228" y="649666"/>
            <a:ext cx="3279326" cy="542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83726" y="1256877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 __</a:t>
            </a:r>
            <a:r>
              <a:rPr lang="en-US" dirty="0" err="1" smtClean="0"/>
              <a:t>init</a:t>
            </a:r>
            <a:r>
              <a:rPr lang="en-US" dirty="0" smtClean="0"/>
              <a:t>__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3490249" y="1246942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initUi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7076284" y="1271098"/>
            <a:ext cx="3204697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 </a:t>
            </a:r>
            <a:r>
              <a:rPr lang="en-US" dirty="0" err="1" smtClean="0"/>
              <a:t>open_types_of_files_form</a:t>
            </a:r>
            <a:endParaRPr lang="ru-RU" dirty="0"/>
          </a:p>
        </p:txBody>
      </p:sp>
      <p:sp>
        <p:nvSpPr>
          <p:cNvPr id="31" name="TextBox 30"/>
          <p:cNvSpPr txBox="1"/>
          <p:nvPr/>
        </p:nvSpPr>
        <p:spPr>
          <a:xfrm>
            <a:off x="5196772" y="1262498"/>
            <a:ext cx="1681748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 load_mp3</a:t>
            </a:r>
            <a:endParaRPr lang="ru-RU" dirty="0"/>
          </a:p>
        </p:txBody>
      </p:sp>
      <p:cxnSp>
        <p:nvCxnSpPr>
          <p:cNvPr id="32" name="Прямая со стрелкой 31"/>
          <p:cNvCxnSpPr/>
          <p:nvPr/>
        </p:nvCxnSpPr>
        <p:spPr>
          <a:xfrm>
            <a:off x="5620023" y="676784"/>
            <a:ext cx="28933" cy="526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/>
          <p:nvPr/>
        </p:nvCxnSpPr>
        <p:spPr>
          <a:xfrm>
            <a:off x="5613554" y="670129"/>
            <a:ext cx="3216937" cy="517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8784" y="2471545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 __</a:t>
            </a:r>
            <a:r>
              <a:rPr lang="en-US" dirty="0" err="1" smtClean="0"/>
              <a:t>init</a:t>
            </a:r>
            <a:r>
              <a:rPr lang="en-US" dirty="0" smtClean="0"/>
              <a:t>__</a:t>
            </a:r>
            <a:endParaRPr lang="ru-RU" dirty="0"/>
          </a:p>
        </p:txBody>
      </p:sp>
      <p:sp>
        <p:nvSpPr>
          <p:cNvPr id="61" name="TextBox 60"/>
          <p:cNvSpPr txBox="1"/>
          <p:nvPr/>
        </p:nvSpPr>
        <p:spPr>
          <a:xfrm>
            <a:off x="1675765" y="2471545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initUi</a:t>
            </a:r>
            <a:endParaRPr lang="ru-RU" dirty="0"/>
          </a:p>
        </p:txBody>
      </p:sp>
      <p:sp>
        <p:nvSpPr>
          <p:cNvPr id="62" name="TextBox 61"/>
          <p:cNvSpPr txBox="1"/>
          <p:nvPr/>
        </p:nvSpPr>
        <p:spPr>
          <a:xfrm>
            <a:off x="5648956" y="2489158"/>
            <a:ext cx="3204697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 </a:t>
            </a:r>
            <a:r>
              <a:rPr lang="en-US" dirty="0" err="1" smtClean="0"/>
              <a:t>open_question_form</a:t>
            </a:r>
            <a:endParaRPr lang="ru-RU" dirty="0"/>
          </a:p>
        </p:txBody>
      </p:sp>
      <p:sp>
        <p:nvSpPr>
          <p:cNvPr id="64" name="TextBox 63"/>
          <p:cNvSpPr txBox="1"/>
          <p:nvPr/>
        </p:nvSpPr>
        <p:spPr>
          <a:xfrm>
            <a:off x="3292485" y="2471545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wordForm</a:t>
            </a:r>
            <a:endParaRPr lang="ru-RU" dirty="0"/>
          </a:p>
        </p:txBody>
      </p:sp>
      <p:cxnSp>
        <p:nvCxnSpPr>
          <p:cNvPr id="77" name="Прямая со стрелкой 76"/>
          <p:cNvCxnSpPr>
            <a:stCxn id="9" idx="2"/>
          </p:cNvCxnSpPr>
          <p:nvPr/>
        </p:nvCxnSpPr>
        <p:spPr>
          <a:xfrm flipH="1">
            <a:off x="2722805" y="2130224"/>
            <a:ext cx="2944582" cy="263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Прямая со стрелкой 78"/>
          <p:cNvCxnSpPr/>
          <p:nvPr/>
        </p:nvCxnSpPr>
        <p:spPr>
          <a:xfrm flipH="1">
            <a:off x="1177670" y="2130224"/>
            <a:ext cx="4347919" cy="289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44" name="Picture 4" descr="https://sun9-77.userapi.com/impg/CytViEp2ExctnJTVcw9P-uQUEDoXPhG1vnGBdg/cdzgH7C_-Is.jpg?size=1280x720&amp;quality=96&amp;sign=ba51228b4582f47b5d853da3ab63543d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1" y="3010761"/>
            <a:ext cx="4550889" cy="255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9113215" y="2489158"/>
            <a:ext cx="2204870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open_text_form</a:t>
            </a:r>
            <a:endParaRPr lang="ru-RU" dirty="0"/>
          </a:p>
        </p:txBody>
      </p:sp>
      <p:cxnSp>
        <p:nvCxnSpPr>
          <p:cNvPr id="88" name="Прямая со стрелкой 87"/>
          <p:cNvCxnSpPr/>
          <p:nvPr/>
        </p:nvCxnSpPr>
        <p:spPr>
          <a:xfrm>
            <a:off x="4901854" y="2696441"/>
            <a:ext cx="718169" cy="4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Прямая со стрелкой 90"/>
          <p:cNvCxnSpPr/>
          <p:nvPr/>
        </p:nvCxnSpPr>
        <p:spPr>
          <a:xfrm flipH="1">
            <a:off x="4456254" y="2135845"/>
            <a:ext cx="1147373" cy="331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Прямая со стрелкой 92"/>
          <p:cNvCxnSpPr/>
          <p:nvPr/>
        </p:nvCxnSpPr>
        <p:spPr>
          <a:xfrm>
            <a:off x="5640038" y="2127156"/>
            <a:ext cx="169147" cy="340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Прямая со стрелкой 94"/>
          <p:cNvCxnSpPr>
            <a:stCxn id="9" idx="2"/>
          </p:cNvCxnSpPr>
          <p:nvPr/>
        </p:nvCxnSpPr>
        <p:spPr>
          <a:xfrm>
            <a:off x="5667387" y="2130224"/>
            <a:ext cx="3517249" cy="3371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40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1" y="5479869"/>
            <a:ext cx="10396882" cy="1151965"/>
          </a:xfrm>
        </p:spPr>
        <p:txBody>
          <a:bodyPr/>
          <a:lstStyle/>
          <a:p>
            <a:r>
              <a:rPr lang="ru-RU" dirty="0" smtClean="0">
                <a:solidFill>
                  <a:schemeClr val="bg1">
                    <a:lumMod val="95000"/>
                  </a:schemeClr>
                </a:solidFill>
              </a:rPr>
              <a:t>Структура приложения</a:t>
            </a:r>
            <a:endParaRPr lang="ru-RU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3297933" y="695343"/>
            <a:ext cx="1876600" cy="3182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Прямоугольник 5"/>
          <p:cNvSpPr/>
          <p:nvPr/>
        </p:nvSpPr>
        <p:spPr>
          <a:xfrm>
            <a:off x="4539582" y="265102"/>
            <a:ext cx="1592039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lass </a:t>
            </a:r>
            <a:r>
              <a:rPr lang="en-US" dirty="0" err="1" smtClean="0"/>
              <a:t>TextForm</a:t>
            </a:r>
            <a:endParaRPr lang="ru-RU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456254" y="1760892"/>
            <a:ext cx="2068195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Class </a:t>
            </a:r>
            <a:r>
              <a:rPr lang="en-US" dirty="0" err="1" smtClean="0"/>
              <a:t>QuestionForm</a:t>
            </a:r>
            <a:endParaRPr lang="ru-RU" b="1" dirty="0"/>
          </a:p>
        </p:txBody>
      </p:sp>
      <p:cxnSp>
        <p:nvCxnSpPr>
          <p:cNvPr id="19" name="Прямая со стрелкой 18"/>
          <p:cNvCxnSpPr/>
          <p:nvPr/>
        </p:nvCxnSpPr>
        <p:spPr>
          <a:xfrm>
            <a:off x="5335601" y="721917"/>
            <a:ext cx="2724182" cy="330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686337" y="1141162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 __</a:t>
            </a:r>
            <a:r>
              <a:rPr lang="en-US" dirty="0" err="1" smtClean="0"/>
              <a:t>init</a:t>
            </a:r>
            <a:r>
              <a:rPr lang="en-US" dirty="0" smtClean="0"/>
              <a:t>__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4647787" y="1140403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initUi</a:t>
            </a:r>
            <a:endParaRPr lang="ru-RU" dirty="0"/>
          </a:p>
        </p:txBody>
      </p:sp>
      <p:sp>
        <p:nvSpPr>
          <p:cNvPr id="30" name="TextBox 29"/>
          <p:cNvSpPr txBox="1"/>
          <p:nvPr/>
        </p:nvSpPr>
        <p:spPr>
          <a:xfrm>
            <a:off x="6605667" y="1140403"/>
            <a:ext cx="3204697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 </a:t>
            </a:r>
            <a:r>
              <a:rPr lang="en-US" dirty="0" err="1" smtClean="0"/>
              <a:t>open_question_form</a:t>
            </a:r>
            <a:endParaRPr lang="ru-RU" dirty="0"/>
          </a:p>
        </p:txBody>
      </p:sp>
      <p:cxnSp>
        <p:nvCxnSpPr>
          <p:cNvPr id="32" name="Прямая со стрелкой 31"/>
          <p:cNvCxnSpPr/>
          <p:nvPr/>
        </p:nvCxnSpPr>
        <p:spPr>
          <a:xfrm flipH="1">
            <a:off x="5207409" y="678343"/>
            <a:ext cx="17734" cy="431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4392" y="2459351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 __</a:t>
            </a:r>
            <a:r>
              <a:rPr lang="en-US" dirty="0" err="1" smtClean="0"/>
              <a:t>init</a:t>
            </a:r>
            <a:r>
              <a:rPr lang="en-US" dirty="0" smtClean="0"/>
              <a:t>__</a:t>
            </a:r>
            <a:endParaRPr lang="ru-RU" dirty="0"/>
          </a:p>
        </p:txBody>
      </p:sp>
      <p:sp>
        <p:nvSpPr>
          <p:cNvPr id="61" name="TextBox 60"/>
          <p:cNvSpPr txBox="1"/>
          <p:nvPr/>
        </p:nvSpPr>
        <p:spPr>
          <a:xfrm>
            <a:off x="2531832" y="2446542"/>
            <a:ext cx="1508759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</a:t>
            </a:r>
            <a:r>
              <a:rPr lang="en-US" dirty="0" err="1" smtClean="0"/>
              <a:t>initUi</a:t>
            </a:r>
            <a:endParaRPr lang="ru-RU" dirty="0"/>
          </a:p>
        </p:txBody>
      </p:sp>
      <p:sp>
        <p:nvSpPr>
          <p:cNvPr id="62" name="TextBox 61"/>
          <p:cNvSpPr txBox="1"/>
          <p:nvPr/>
        </p:nvSpPr>
        <p:spPr>
          <a:xfrm>
            <a:off x="4529272" y="2451527"/>
            <a:ext cx="3204697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 </a:t>
            </a:r>
            <a:r>
              <a:rPr lang="en-US" dirty="0" err="1" smtClean="0"/>
              <a:t>open_result_form</a:t>
            </a:r>
            <a:endParaRPr lang="ru-RU" dirty="0"/>
          </a:p>
        </p:txBody>
      </p:sp>
      <p:sp>
        <p:nvSpPr>
          <p:cNvPr id="63" name="TextBox 62"/>
          <p:cNvSpPr txBox="1"/>
          <p:nvPr/>
        </p:nvSpPr>
        <p:spPr>
          <a:xfrm>
            <a:off x="8222650" y="2456132"/>
            <a:ext cx="3204697" cy="36933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 </a:t>
            </a:r>
            <a:r>
              <a:rPr lang="en-US" dirty="0" err="1" smtClean="0"/>
              <a:t>def</a:t>
            </a:r>
            <a:r>
              <a:rPr lang="en-US" dirty="0" smtClean="0"/>
              <a:t>  </a:t>
            </a:r>
            <a:r>
              <a:rPr lang="en-US" dirty="0" err="1" smtClean="0"/>
              <a:t>open_bad_result_form</a:t>
            </a:r>
            <a:endParaRPr lang="ru-RU" dirty="0"/>
          </a:p>
        </p:txBody>
      </p:sp>
      <p:cxnSp>
        <p:nvCxnSpPr>
          <p:cNvPr id="67" name="Прямая со стрелкой 66"/>
          <p:cNvCxnSpPr/>
          <p:nvPr/>
        </p:nvCxnSpPr>
        <p:spPr>
          <a:xfrm flipH="1">
            <a:off x="5557800" y="2120634"/>
            <a:ext cx="14956" cy="325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Прямая со стрелкой 74"/>
          <p:cNvCxnSpPr/>
          <p:nvPr/>
        </p:nvCxnSpPr>
        <p:spPr>
          <a:xfrm>
            <a:off x="5557800" y="2130224"/>
            <a:ext cx="2803149" cy="221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Прямая со стрелкой 76"/>
          <p:cNvCxnSpPr>
            <a:stCxn id="9" idx="2"/>
          </p:cNvCxnSpPr>
          <p:nvPr/>
        </p:nvCxnSpPr>
        <p:spPr>
          <a:xfrm flipH="1">
            <a:off x="3814354" y="2130224"/>
            <a:ext cx="1675998" cy="263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Прямая со стрелкой 78"/>
          <p:cNvCxnSpPr/>
          <p:nvPr/>
        </p:nvCxnSpPr>
        <p:spPr>
          <a:xfrm flipH="1">
            <a:off x="1865743" y="2130224"/>
            <a:ext cx="3659848" cy="263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266" name="Picture 2" descr="https://sun9-35.userapi.com/impg/eLS2ML0vT3g8uT5lgck5bspYHXmxkSel-vxb6g/AJpkFDyhfzk.jpg?size=1280x720&amp;quality=96&amp;sign=f9a07f972c6196e81d767e55a63cc418&amp;type=alb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1" y="3013452"/>
            <a:ext cx="4558037" cy="256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82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ое мероприятие">
  <a:themeElements>
    <a:clrScheme name="Главное мероприятие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Главное мероприятие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ое мероприятие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TM04033927[[fn=Главное мероприятие]]</Template>
  <TotalTime>202</TotalTime>
  <Words>487</Words>
  <Application>Microsoft Office PowerPoint</Application>
  <PresentationFormat>Широкоэкранный</PresentationFormat>
  <Paragraphs>81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8" baseType="lpstr">
      <vt:lpstr>Arial</vt:lpstr>
      <vt:lpstr>Impact</vt:lpstr>
      <vt:lpstr>Главное мероприятие</vt:lpstr>
      <vt:lpstr>Индивидуальный проект Text manager</vt:lpstr>
      <vt:lpstr>Идея проекта</vt:lpstr>
      <vt:lpstr>Актуальность проекта</vt:lpstr>
      <vt:lpstr>Цель проекта</vt:lpstr>
      <vt:lpstr>Цель проекта</vt:lpstr>
      <vt:lpstr>Применение проекта</vt:lpstr>
      <vt:lpstr>Структура приложения</vt:lpstr>
      <vt:lpstr>Структура приложения</vt:lpstr>
      <vt:lpstr>Структура приложения</vt:lpstr>
      <vt:lpstr>Структура приложения</vt:lpstr>
      <vt:lpstr>Работа приложения</vt:lpstr>
      <vt:lpstr>Структура приложения</vt:lpstr>
      <vt:lpstr>перспективы</vt:lpstr>
      <vt:lpstr>перспективы</vt:lpstr>
      <vt:lpstr>Благодарю вас за  внимание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Индивидуальный проект Text manager</dc:title>
  <dc:creator>HP</dc:creator>
  <cp:lastModifiedBy>HP</cp:lastModifiedBy>
  <cp:revision>20</cp:revision>
  <dcterms:created xsi:type="dcterms:W3CDTF">2021-11-10T18:30:42Z</dcterms:created>
  <dcterms:modified xsi:type="dcterms:W3CDTF">2021-11-14T13:15:01Z</dcterms:modified>
</cp:coreProperties>
</file>